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72" r:id="rId20"/>
    <p:sldId id="271" r:id="rId21"/>
    <p:sldId id="288" r:id="rId22"/>
    <p:sldId id="289" r:id="rId23"/>
    <p:sldId id="291" r:id="rId24"/>
    <p:sldId id="285" r:id="rId25"/>
    <p:sldId id="286" r:id="rId26"/>
    <p:sldId id="258" r:id="rId27"/>
    <p:sldId id="283" r:id="rId28"/>
    <p:sldId id="298" r:id="rId29"/>
    <p:sldId id="297" r:id="rId30"/>
    <p:sldId id="295" r:id="rId31"/>
    <p:sldId id="29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7E96E-B7CD-D6C9-7948-E13B18C79E23}"/>
              </a:ext>
            </a:extLst>
          </p:cNvPr>
          <p:cNvSpPr txBox="1"/>
          <p:nvPr/>
        </p:nvSpPr>
        <p:spPr>
          <a:xfrm>
            <a:off x="7944344" y="5056489"/>
            <a:ext cx="355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Kingstone QD16: 35,000 IOPS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/>
          </a:p>
          <a:p>
            <a:endParaRPr lang="en-US" dirty="0"/>
          </a:p>
          <a:p>
            <a:r>
              <a:rPr lang="en-US" dirty="0"/>
              <a:t>CSD 5000 (ASIC): 3.3 mil IOPS</a:t>
            </a:r>
          </a:p>
          <a:p>
            <a:r>
              <a:rPr lang="en-US" dirty="0" err="1"/>
              <a:t>sRead</a:t>
            </a:r>
            <a:r>
              <a:rPr lang="en-US" dirty="0"/>
              <a:t>: 14GB/s  </a:t>
            </a:r>
            <a:r>
              <a:rPr lang="en-US" dirty="0" err="1"/>
              <a:t>sWrite</a:t>
            </a:r>
            <a:r>
              <a:rPr lang="en-US" dirty="0"/>
              <a:t>: 11GB/s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54" y="2038865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prise SSD random read chart">
            <a:extLst>
              <a:ext uri="{FF2B5EF4-FFF2-40B4-BE49-F238E27FC236}">
                <a16:creationId xmlns:a16="http://schemas.microsoft.com/office/drawing/2014/main" id="{76DE570B-1ABB-3BDB-1876-847A7F4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4" y="2159000"/>
            <a:ext cx="571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668161" y="4843849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141443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78496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Increasing Data Volume and Processing Needs: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b="1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1428</Words>
  <Application>Microsoft Macintosh PowerPoint</Application>
  <PresentationFormat>Widescreen</PresentationFormat>
  <Paragraphs>230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Google Sans</vt:lpstr>
      <vt:lpstr>Mulish</vt:lpstr>
      <vt:lpstr>Aptos</vt:lpstr>
      <vt:lpstr>Aptos Display</vt:lpstr>
      <vt:lpstr>Arial</vt:lpstr>
      <vt:lpstr>Baguet Script</vt:lpstr>
      <vt:lpstr>Cambria Math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49</cp:revision>
  <dcterms:created xsi:type="dcterms:W3CDTF">2024-05-14T01:30:52Z</dcterms:created>
  <dcterms:modified xsi:type="dcterms:W3CDTF">2024-05-16T10:04:57Z</dcterms:modified>
</cp:coreProperties>
</file>